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73" r:id="rId10"/>
    <p:sldId id="267" r:id="rId11"/>
    <p:sldId id="268" r:id="rId12"/>
    <p:sldId id="263" r:id="rId13"/>
    <p:sldId id="269" r:id="rId14"/>
    <p:sldId id="270" r:id="rId15"/>
    <p:sldId id="271" r:id="rId16"/>
    <p:sldId id="272" r:id="rId17"/>
    <p:sldId id="264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561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6968ac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3_1#3ae53c7b6.choices?htil=1&amp;vcp=1&amp;pid=d28750ac4&amp;color=0,0,0&amp;vtp=1&amp;bbb=1&amp;hb=1">
            <a:extLst>
              <a:ext uri="{FF2B5EF4-FFF2-40B4-BE49-F238E27FC236}">
                <a16:creationId xmlns:a16="http://schemas.microsoft.com/office/drawing/2014/main" id="{BCFDCE8A-4ADD-BECD-223D-93ABB088E6E0}"/>
              </a:ext>
            </a:extLst>
          </p:cNvPr>
          <p:cNvSpPr/>
          <p:nvPr/>
        </p:nvSpPr>
        <p:spPr>
          <a:xfrm>
            <a:off x="6199632" y="1215761"/>
            <a:ext cx="5495544" cy="11133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908300" algn="l"/>
                <a:tab pos="4673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choices	        B.challenges</a:t>
            </a:r>
          </a:p>
          <a:p>
            <a:pPr>
              <a:lnSpc>
                <a:spcPts val="4400"/>
              </a:lnSpc>
              <a:tabLst>
                <a:tab pos="2908300" algn="l"/>
                <a:tab pos="46736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  C.invitations      D.instructions</a:t>
            </a:r>
            <a:endParaRPr lang="en-US" altLang="zh-CN" sz="2400" dirty="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</p:txBody>
      </p:sp>
      <p:sp>
        <p:nvSpPr>
          <p:cNvPr id="3" name="QC_6_BD.25_1#6c85306f8.choices?htil=1&amp;vcp=1&amp;pid=d28750ac4&amp;color=0,0,0&amp;vtp=1&amp;bbb=1">
            <a:extLst>
              <a:ext uri="{FF2B5EF4-FFF2-40B4-BE49-F238E27FC236}">
                <a16:creationId xmlns:a16="http://schemas.microsoft.com/office/drawing/2014/main" id="{D5443714-D45D-AEA9-A75B-3EAA1AC51159}"/>
              </a:ext>
            </a:extLst>
          </p:cNvPr>
          <p:cNvSpPr/>
          <p:nvPr/>
        </p:nvSpPr>
        <p:spPr>
          <a:xfrm>
            <a:off x="6199632" y="2373454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.Quietly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B.Carelessly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C.Suddenly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.Usually</a:t>
            </a:r>
            <a:endParaRPr lang="en-US" altLang="zh-CN" sz="2400" dirty="0"/>
          </a:p>
        </p:txBody>
      </p:sp>
      <p:sp>
        <p:nvSpPr>
          <p:cNvPr id="4" name="QC_6_BD.27_1#2af24eceb.choices?htil=1&amp;vcp=1&amp;pid=d28750ac4&amp;color=0,0,0&amp;vtp=1&amp;bbb=1">
            <a:extLst>
              <a:ext uri="{FF2B5EF4-FFF2-40B4-BE49-F238E27FC236}">
                <a16:creationId xmlns:a16="http://schemas.microsoft.com/office/drawing/2014/main" id="{4BA784E0-75E3-31AE-237C-05B8468ED7DD}"/>
              </a:ext>
            </a:extLst>
          </p:cNvPr>
          <p:cNvSpPr/>
          <p:nvPr/>
        </p:nvSpPr>
        <p:spPr>
          <a:xfrm>
            <a:off x="6199632" y="3481084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.free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B.fresh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C.strange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.terrible</a:t>
            </a:r>
            <a:endParaRPr lang="en-US" altLang="zh-CN" sz="2400" dirty="0"/>
          </a:p>
        </p:txBody>
      </p:sp>
      <p:sp>
        <p:nvSpPr>
          <p:cNvPr id="5" name="QC_6_BD.29_1#339ffd6d1.choices?htil=1&amp;vcp=1&amp;pid=d28750ac4&amp;color=0,0,0&amp;vtp=1&amp;bbb=1">
            <a:extLst>
              <a:ext uri="{FF2B5EF4-FFF2-40B4-BE49-F238E27FC236}">
                <a16:creationId xmlns:a16="http://schemas.microsoft.com/office/drawing/2014/main" id="{11FFD997-29D3-434E-226A-D98E7D338941}"/>
              </a:ext>
            </a:extLst>
          </p:cNvPr>
          <p:cNvSpPr/>
          <p:nvPr/>
        </p:nvSpPr>
        <p:spPr>
          <a:xfrm>
            <a:off x="6199632" y="4584714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.agreed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B.rushed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C.pointed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.complained</a:t>
            </a:r>
            <a:endParaRPr lang="en-US" altLang="zh-CN" sz="2400" dirty="0"/>
          </a:p>
        </p:txBody>
      </p:sp>
      <p:sp>
        <p:nvSpPr>
          <p:cNvPr id="7" name="QM_5_BD.1_1#d28750ac4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BA459F84-F0D5-4764-D784-702A24CF71A7}"/>
              </a:ext>
            </a:extLst>
          </p:cNvPr>
          <p:cNvSpPr/>
          <p:nvPr/>
        </p:nvSpPr>
        <p:spPr>
          <a:xfrm>
            <a:off x="502920" y="1186500"/>
            <a:ext cx="549554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breakfast!”Papa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voice.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Rani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breakfast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sandwiches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salad,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glass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juice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hugged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（拥抱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.“Happy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birthday!”</a:t>
            </a:r>
            <a:endParaRPr lang="en-US" altLang="zh-CN" sz="2400" dirty="0"/>
          </a:p>
          <a:p>
            <a:endParaRPr lang="en-US" altLang="zh-CN" sz="2400" dirty="0"/>
          </a:p>
        </p:txBody>
      </p:sp>
      <p:sp>
        <p:nvSpPr>
          <p:cNvPr id="25" name="QC_6_AN.24_1#3ae53c7b6.bracket?vcp=1&amp;pid=d28750ac4&amp;color=0,0,0&amp;vpa=11&amp;vtp=1"/>
          <p:cNvSpPr/>
          <p:nvPr/>
        </p:nvSpPr>
        <p:spPr>
          <a:xfrm>
            <a:off x="6796373" y="122592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7" name="QC_6_AN.26_1#6c85306f8.bracket?vcp=1&amp;pid=d28750ac4&amp;color=0,0,0&amp;vpa=12&amp;vtp=1"/>
          <p:cNvSpPr/>
          <p:nvPr/>
        </p:nvSpPr>
        <p:spPr>
          <a:xfrm>
            <a:off x="6813200" y="2383614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9" name="QC_6_AN.28_1#2af24eceb.bracket?vcp=1&amp;pid=d28750ac4&amp;color=0,0,0&amp;vpa=13&amp;vtp=1"/>
          <p:cNvSpPr/>
          <p:nvPr/>
        </p:nvSpPr>
        <p:spPr>
          <a:xfrm>
            <a:off x="6825900" y="3491244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1" name="QC_6_AN.30_1#339ffd6d1.bracket?vcp=1&amp;pid=d28750ac4&amp;color=0,0,0&amp;vpa=14&amp;vtp=1"/>
          <p:cNvSpPr/>
          <p:nvPr/>
        </p:nvSpPr>
        <p:spPr>
          <a:xfrm>
            <a:off x="6825900" y="4594874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6188909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27" grpId="0" build="p" animBg="1"/>
      <p:bldP spid="29" grpId="0" build="p" animBg="1"/>
      <p:bldP spid="3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_1#00a746208.choices?htil=1&amp;vcp=1&amp;pid=d28750ac4&amp;color=0,0,0&amp;vtp=1&amp;bbb=1&amp;hb=1">
            <a:extLst>
              <a:ext uri="{FF2B5EF4-FFF2-40B4-BE49-F238E27FC236}">
                <a16:creationId xmlns:a16="http://schemas.microsoft.com/office/drawing/2014/main" id="{84D05DCE-B583-BD12-0B00-46A997F9DC46}"/>
              </a:ext>
            </a:extLst>
          </p:cNvPr>
          <p:cNvSpPr/>
          <p:nvPr/>
        </p:nvSpPr>
        <p:spPr>
          <a:xfrm>
            <a:off x="6199632" y="258940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971800" algn="l"/>
                <a:tab pos="3975100" algn="l"/>
                <a:tab pos="5245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A.surprise	       B.joke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>
              <a:lnSpc>
                <a:spcPts val="4400"/>
              </a:lnSpc>
              <a:tabLst>
                <a:tab pos="2971800" algn="l"/>
                <a:tab pos="3975100" algn="l"/>
                <a:tab pos="52451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  C.Flower           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.card</a:t>
            </a:r>
            <a:endParaRPr lang="en-US" altLang="zh-CN" sz="2400" dirty="0"/>
          </a:p>
        </p:txBody>
      </p:sp>
      <p:sp>
        <p:nvSpPr>
          <p:cNvPr id="3" name="QM_5_BD.1_1#d28750ac4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C95C1358-A6FB-02EE-D027-E23F3B015FDF}"/>
              </a:ext>
            </a:extLst>
          </p:cNvPr>
          <p:cNvSpPr/>
          <p:nvPr/>
        </p:nvSpPr>
        <p:spPr>
          <a:xfrm>
            <a:off x="502920" y="2589405"/>
            <a:ext cx="549554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cried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Mummy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ballons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breakfast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table.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breakfast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eaten.</a:t>
            </a:r>
            <a:endParaRPr lang="en-US" altLang="zh-CN" sz="2400" dirty="0"/>
          </a:p>
        </p:txBody>
      </p:sp>
      <p:sp>
        <p:nvSpPr>
          <p:cNvPr id="33" name="QC_6_AN.32_1#00a746208.bracket?vcp=1&amp;pid=d28750ac4&amp;color=0,0,0&amp;vpa=15&amp;vtp=1"/>
          <p:cNvSpPr/>
          <p:nvPr/>
        </p:nvSpPr>
        <p:spPr>
          <a:xfrm>
            <a:off x="6813200" y="259956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68362904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b1e78a4c8?htil=1&amp;vcp=1&amp;pid=1db33f03b&amp;color=0,0,0&amp;vtp=1&amp;bt=1&amp;bbb=1&amp;hb=1"/>
          <p:cNvSpPr/>
          <p:nvPr/>
        </p:nvSpPr>
        <p:spPr>
          <a:xfrm>
            <a:off x="502920" y="1187770"/>
            <a:ext cx="549554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：人与自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351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[2024四川泸州中考]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biggest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a（n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regretted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completing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explained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5_EX.34_1#b1e78a4c8?htil=1&amp;vcp=1&amp;pid=1db33f03b&amp;color=0,0,0&amp;vtp=1&amp;bbb=1&amp;hb=1"/>
          <p:cNvSpPr/>
          <p:nvPr/>
        </p:nvSpPr>
        <p:spPr>
          <a:xfrm>
            <a:off x="6199632" y="1187770"/>
            <a:ext cx="549554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本文作者从朋友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的一个问题引出自己对人生憾事的思考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从而开始关注自我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着眼当下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并落实行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文章告诉我们要勇敢追求和实现自己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的人生理想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6_BD.35_1#f6f5175b7.choices?htil=1&amp;vcp=1&amp;pid=b1e78a4c8&amp;color=0,0,0&amp;vtp=1&amp;bbb=1"/>
          <p:cNvSpPr/>
          <p:nvPr/>
        </p:nvSpPr>
        <p:spPr>
          <a:xfrm>
            <a:off x="6199632" y="393668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.regret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B.happiness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C.role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.success</a:t>
            </a:r>
            <a:endParaRPr lang="en-US" altLang="zh-CN" sz="2400" dirty="0"/>
          </a:p>
        </p:txBody>
      </p:sp>
      <p:sp>
        <p:nvSpPr>
          <p:cNvPr id="5" name="QC_6_AN.36_1#f6f5175b7.bracket?vcp=1&amp;pid=b1e78a4c8&amp;color=0,0,0&amp;vpa=16&amp;vtp=1"/>
          <p:cNvSpPr/>
          <p:nvPr/>
        </p:nvSpPr>
        <p:spPr>
          <a:xfrm>
            <a:off x="6660800" y="394684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6_BD.37_1#56dc740b4.choices?htil=1&amp;vcp=1&amp;pid=b1e78a4c8&amp;color=0,0,0&amp;vtp=1&amp;bbb=1&amp;hb=1"/>
          <p:cNvSpPr/>
          <p:nvPr/>
        </p:nvSpPr>
        <p:spPr>
          <a:xfrm>
            <a:off x="6199632" y="504031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01900" algn="l"/>
                <a:tab pos="3416300" algn="l"/>
                <a:tab pos="4457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.week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B.day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C.hour</a:t>
            </a:r>
          </a:p>
          <a:p>
            <a:pPr>
              <a:lnSpc>
                <a:spcPts val="4200"/>
              </a:lnSpc>
              <a:tabLst>
                <a:tab pos="2501900" algn="l"/>
                <a:tab pos="3416300" algn="l"/>
                <a:tab pos="44577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.minute</a:t>
            </a:r>
            <a:endParaRPr lang="en-US" altLang="zh-CN" sz="2400" dirty="0"/>
          </a:p>
        </p:txBody>
      </p:sp>
      <p:sp>
        <p:nvSpPr>
          <p:cNvPr id="7" name="QC_6_AN.38_1#56dc740b4.bracket?vcp=1&amp;pid=b1e78a4c8&amp;color=0,0,0&amp;vpa=17&amp;vtp=1"/>
          <p:cNvSpPr/>
          <p:nvPr/>
        </p:nvSpPr>
        <p:spPr>
          <a:xfrm>
            <a:off x="6660800" y="505047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fc07d5a37.choices?htil=1&amp;vcp=1&amp;pid=b1e78a4c8&amp;color=0,0,0&amp;vtp=1&amp;bbb=1">
            <a:extLst>
              <a:ext uri="{FF2B5EF4-FFF2-40B4-BE49-F238E27FC236}">
                <a16:creationId xmlns:a16="http://schemas.microsoft.com/office/drawing/2014/main" id="{07E9E0E5-5328-3CB3-D07E-EF4E31489D66}"/>
              </a:ext>
            </a:extLst>
          </p:cNvPr>
          <p:cNvSpPr/>
          <p:nvPr/>
        </p:nvSpPr>
        <p:spPr>
          <a:xfrm>
            <a:off x="6193536" y="899999"/>
            <a:ext cx="549554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.lovely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B.polite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C.smart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.friendly</a:t>
            </a:r>
            <a:endParaRPr lang="en-US" altLang="zh-CN" sz="2400" dirty="0"/>
          </a:p>
        </p:txBody>
      </p:sp>
      <p:sp>
        <p:nvSpPr>
          <p:cNvPr id="3" name="QC_6_BD.41_1#32e90cc64.choices?htil=1&amp;vcp=1&amp;pid=b1e78a4c8&amp;color=0,0,0&amp;vtp=1&amp;bbb=1">
            <a:extLst>
              <a:ext uri="{FF2B5EF4-FFF2-40B4-BE49-F238E27FC236}">
                <a16:creationId xmlns:a16="http://schemas.microsoft.com/office/drawing/2014/main" id="{24093787-1733-3B9F-B910-485547DC09E7}"/>
              </a:ext>
            </a:extLst>
          </p:cNvPr>
          <p:cNvSpPr/>
          <p:nvPr/>
        </p:nvSpPr>
        <p:spPr>
          <a:xfrm>
            <a:off x="6193536" y="1905813"/>
            <a:ext cx="549554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4" name="QC_6_BD.43_1#3aafcd78a.choices?htil=1&amp;vcp=1&amp;pid=b1e78a4c8&amp;color=0,0,0&amp;vtp=1&amp;bbb=1">
            <a:extLst>
              <a:ext uri="{FF2B5EF4-FFF2-40B4-BE49-F238E27FC236}">
                <a16:creationId xmlns:a16="http://schemas.microsoft.com/office/drawing/2014/main" id="{2D9D7781-9DF7-D960-97A7-D456DAA42E1D}"/>
              </a:ext>
            </a:extLst>
          </p:cNvPr>
          <p:cNvSpPr/>
          <p:nvPr/>
        </p:nvSpPr>
        <p:spPr>
          <a:xfrm>
            <a:off x="6193536" y="2908414"/>
            <a:ext cx="549554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.ways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B.reasons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C.chances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.steps</a:t>
            </a:r>
            <a:endParaRPr lang="en-US" altLang="zh-CN" sz="2400" dirty="0"/>
          </a:p>
        </p:txBody>
      </p:sp>
      <p:sp>
        <p:nvSpPr>
          <p:cNvPr id="15" name="QM_5_BD.33_1#b1e78a4c8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A7F7E502-1E9F-977D-6C5F-5E5E65988DD1}"/>
              </a:ext>
            </a:extLst>
          </p:cNvPr>
          <p:cNvSpPr/>
          <p:nvPr/>
        </p:nvSpPr>
        <p:spPr>
          <a:xfrm>
            <a:off x="502920" y="900001"/>
            <a:ext cx="5495544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dreams.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primary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responsibilities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million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strongest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7" name="QC_6_AN.40_1#fc07d5a37.bracket?vcp=1&amp;pid=b1e78a4c8&amp;color=0,0,0&amp;vpa=18&amp;vtp=1"/>
          <p:cNvSpPr/>
          <p:nvPr/>
        </p:nvSpPr>
        <p:spPr>
          <a:xfrm>
            <a:off x="6654704" y="903237"/>
            <a:ext cx="4413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8" name="QC_6_AN.42_1#32e90cc64.bracket?vcp=1&amp;pid=b1e78a4c8&amp;color=0,0,0&amp;vpa=19&amp;vtp=1"/>
          <p:cNvSpPr/>
          <p:nvPr/>
        </p:nvSpPr>
        <p:spPr>
          <a:xfrm>
            <a:off x="6654704" y="1909051"/>
            <a:ext cx="4413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9" name="QC_6_AN.44_1#3aafcd78a.bracket?vcp=1&amp;pid=b1e78a4c8&amp;color=0,0,0&amp;vpa=20&amp;vtp=1"/>
          <p:cNvSpPr/>
          <p:nvPr/>
        </p:nvSpPr>
        <p:spPr>
          <a:xfrm>
            <a:off x="6673500" y="2911652"/>
            <a:ext cx="423863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6070751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nimBg="1"/>
      <p:bldP spid="18" grpId="0" build="p" animBg="1"/>
      <p:bldP spid="1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5_1#785f82c8e.choices?htil=1&amp;vcp=1&amp;pid=b1e78a4c8&amp;color=0,0,0&amp;vtp=1&amp;bbb=1">
            <a:extLst>
              <a:ext uri="{FF2B5EF4-FFF2-40B4-BE49-F238E27FC236}">
                <a16:creationId xmlns:a16="http://schemas.microsoft.com/office/drawing/2014/main" id="{1B25A128-0311-785B-E897-D8A38AFA7D07}"/>
              </a:ext>
            </a:extLst>
          </p:cNvPr>
          <p:cNvSpPr/>
          <p:nvPr/>
        </p:nvSpPr>
        <p:spPr>
          <a:xfrm>
            <a:off x="6199632" y="90000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.although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B.because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C.unless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.when</a:t>
            </a:r>
            <a:endParaRPr lang="en-US" altLang="zh-CN" sz="2400" dirty="0"/>
          </a:p>
        </p:txBody>
      </p:sp>
      <p:sp>
        <p:nvSpPr>
          <p:cNvPr id="3" name="QC_6_BD.47_1#f2b26b6e3.choices?htil=1&amp;vcp=1&amp;pid=b1e78a4c8&amp;color=0,0,0&amp;vtp=1&amp;bbb=1&amp;hb=1">
            <a:extLst>
              <a:ext uri="{FF2B5EF4-FFF2-40B4-BE49-F238E27FC236}">
                <a16:creationId xmlns:a16="http://schemas.microsoft.com/office/drawing/2014/main" id="{7342EE3A-1F62-C3ED-4167-7503C8A013E4}"/>
              </a:ext>
            </a:extLst>
          </p:cNvPr>
          <p:cNvSpPr/>
          <p:nvPr/>
        </p:nvSpPr>
        <p:spPr>
          <a:xfrm>
            <a:off x="6199632" y="201877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89200" algn="l"/>
                <a:tab pos="3746500" algn="l"/>
                <a:tab pos="49403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A.reply	              B.accept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>
              <a:lnSpc>
                <a:spcPts val="4400"/>
              </a:lnSpc>
              <a:tabLst>
                <a:tab pos="2489200" algn="l"/>
                <a:tab pos="3746500" algn="l"/>
                <a:tab pos="49403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C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.forget	              D.guess</a:t>
            </a:r>
            <a:endParaRPr lang="en-US" altLang="zh-CN" sz="2400" dirty="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</p:txBody>
      </p:sp>
      <p:sp>
        <p:nvSpPr>
          <p:cNvPr id="4" name="QC_6_BD.49_1#3d319ea15.choices?htil=1&amp;vcp=1&amp;pid=b1e78a4c8&amp;color=0,0,0&amp;vtp=1&amp;bbb=1">
            <a:extLst>
              <a:ext uri="{FF2B5EF4-FFF2-40B4-BE49-F238E27FC236}">
                <a16:creationId xmlns:a16="http://schemas.microsoft.com/office/drawing/2014/main" id="{45E84783-EA1B-75E3-7C16-463030579BC3}"/>
              </a:ext>
            </a:extLst>
          </p:cNvPr>
          <p:cNvSpPr/>
          <p:nvPr/>
        </p:nvSpPr>
        <p:spPr>
          <a:xfrm>
            <a:off x="6199632" y="312240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.simplest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B.funniest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C.strangest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.coldest</a:t>
            </a:r>
            <a:endParaRPr lang="en-US" altLang="zh-CN" sz="2400" dirty="0"/>
          </a:p>
        </p:txBody>
      </p:sp>
      <p:sp>
        <p:nvSpPr>
          <p:cNvPr id="5" name="QC_6_BD.51_1#4a5918cc5.choices?htil=1&amp;vcp=1&amp;pid=b1e78a4c8&amp;color=0,0,0&amp;vtp=1&amp;bbb=1">
            <a:extLst>
              <a:ext uri="{FF2B5EF4-FFF2-40B4-BE49-F238E27FC236}">
                <a16:creationId xmlns:a16="http://schemas.microsoft.com/office/drawing/2014/main" id="{2FC9037E-A66D-0A42-D00B-44E2C8EB3D88}"/>
              </a:ext>
            </a:extLst>
          </p:cNvPr>
          <p:cNvSpPr/>
          <p:nvPr/>
        </p:nvSpPr>
        <p:spPr>
          <a:xfrm>
            <a:off x="6199632" y="422603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.happened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B.decided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C.helped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.failed</a:t>
            </a:r>
            <a:endParaRPr lang="en-US" altLang="zh-CN" sz="2400" dirty="0"/>
          </a:p>
        </p:txBody>
      </p:sp>
      <p:sp>
        <p:nvSpPr>
          <p:cNvPr id="6" name="QC_6_BD.53_1#5920e3658.choices?htil=1&amp;vcp=1&amp;pid=b1e78a4c8&amp;color=0,0,0&amp;vtp=1&amp;bbb=1">
            <a:extLst>
              <a:ext uri="{FF2B5EF4-FFF2-40B4-BE49-F238E27FC236}">
                <a16:creationId xmlns:a16="http://schemas.microsoft.com/office/drawing/2014/main" id="{9600C8BE-DC89-8B1E-6380-04B5B4D0575A}"/>
              </a:ext>
            </a:extLst>
          </p:cNvPr>
          <p:cNvSpPr/>
          <p:nvPr/>
        </p:nvSpPr>
        <p:spPr>
          <a:xfrm>
            <a:off x="6199632" y="532966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.smoothly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B.patiently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C.silently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.suddenly</a:t>
            </a:r>
            <a:endParaRPr lang="en-US" altLang="zh-CN" sz="2400" dirty="0"/>
          </a:p>
        </p:txBody>
      </p:sp>
      <p:sp>
        <p:nvSpPr>
          <p:cNvPr id="12" name="QM_5_BD.33_1#b1e78a4c8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22FCD506-4E3A-58CA-4B36-2F57D17B7A1A}"/>
              </a:ext>
            </a:extLst>
          </p:cNvPr>
          <p:cNvSpPr/>
          <p:nvPr/>
        </p:nvSpPr>
        <p:spPr>
          <a:xfrm>
            <a:off x="502920" y="548876"/>
            <a:ext cx="5495544" cy="614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thirty-two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graduated.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thirty-two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无论如何）.”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received.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thirty-two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degree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（学位）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continue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graduated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proud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5" name="QC_6_AN.46_1#785f82c8e.bracket?vcp=1&amp;pid=b1e78a4c8&amp;color=0,0,0&amp;vpa=21&amp;vtp=1"/>
          <p:cNvSpPr/>
          <p:nvPr/>
        </p:nvSpPr>
        <p:spPr>
          <a:xfrm>
            <a:off x="6660800" y="9101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7" name="QC_6_AN.48_1#f2b26b6e3.bracket?vcp=1&amp;pid=b1e78a4c8&amp;color=0,0,0&amp;vpa=22&amp;vtp=1"/>
          <p:cNvSpPr/>
          <p:nvPr/>
        </p:nvSpPr>
        <p:spPr>
          <a:xfrm>
            <a:off x="6660800" y="202893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9" name="QC_6_AN.50_1#3d319ea15.bracket?vcp=1&amp;pid=b1e78a4c8&amp;color=0,0,0&amp;vpa=23&amp;vtp=1"/>
          <p:cNvSpPr/>
          <p:nvPr/>
        </p:nvSpPr>
        <p:spPr>
          <a:xfrm>
            <a:off x="6660800" y="31325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1" name="QC_6_AN.52_1#4a5918cc5.bracket?vcp=1&amp;pid=b1e78a4c8&amp;color=0,0,0&amp;vpa=24&amp;vtp=1"/>
          <p:cNvSpPr/>
          <p:nvPr/>
        </p:nvSpPr>
        <p:spPr>
          <a:xfrm>
            <a:off x="6673500" y="423619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3" name="QC_6_AN.54_1#5920e3658.bracket?vcp=1&amp;pid=b1e78a4c8&amp;color=0,0,0&amp;vpa=25&amp;vtp=1"/>
          <p:cNvSpPr/>
          <p:nvPr/>
        </p:nvSpPr>
        <p:spPr>
          <a:xfrm>
            <a:off x="6813200" y="533982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990120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animBg="1"/>
      <p:bldP spid="17" grpId="0" build="p" animBg="1"/>
      <p:bldP spid="19" grpId="0" build="p" animBg="1"/>
      <p:bldP spid="21" grpId="0" build="p" animBg="1"/>
      <p:bldP spid="2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5_1#ceeab0f83.choices?htil=1&amp;vcp=1&amp;pid=b1e78a4c8&amp;color=0,0,0&amp;vtp=1&amp;bbb=1">
            <a:extLst>
              <a:ext uri="{FF2B5EF4-FFF2-40B4-BE49-F238E27FC236}">
                <a16:creationId xmlns:a16="http://schemas.microsoft.com/office/drawing/2014/main" id="{05CD53F2-1C10-03BD-0EFE-D29016B17F85}"/>
              </a:ext>
            </a:extLst>
          </p:cNvPr>
          <p:cNvSpPr/>
          <p:nvPr/>
        </p:nvSpPr>
        <p:spPr>
          <a:xfrm>
            <a:off x="6199632" y="1292111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.activity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B.promise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30923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C.plan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.suggestion</a:t>
            </a:r>
            <a:endParaRPr lang="en-US" altLang="zh-CN" sz="2400" dirty="0"/>
          </a:p>
        </p:txBody>
      </p:sp>
      <p:sp>
        <p:nvSpPr>
          <p:cNvPr id="3" name="QC_6_BD.57_1#a80b6ee9d.choices?htil=1&amp;vcp=1&amp;pid=b1e78a4c8&amp;color=0,0,0&amp;vtp=1&amp;bbb=1&amp;hb=1">
            <a:extLst>
              <a:ext uri="{FF2B5EF4-FFF2-40B4-BE49-F238E27FC236}">
                <a16:creationId xmlns:a16="http://schemas.microsoft.com/office/drawing/2014/main" id="{760A94BA-F17A-7956-17B6-AD0A52817D33}"/>
              </a:ext>
            </a:extLst>
          </p:cNvPr>
          <p:cNvSpPr/>
          <p:nvPr/>
        </p:nvSpPr>
        <p:spPr>
          <a:xfrm>
            <a:off x="6199632" y="2410879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40000" algn="l"/>
                <a:tab pos="3644900" algn="l"/>
                <a:tab pos="4584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         	B.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>
              <a:lnSpc>
                <a:spcPts val="4400"/>
              </a:lnSpc>
              <a:tabLst>
                <a:tab pos="2540000" algn="l"/>
                <a:tab pos="3644900" algn="l"/>
                <a:tab pos="45847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	       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</a:t>
            </a:r>
            <a:endParaRPr lang="en-US" altLang="zh-CN" sz="2400" dirty="0"/>
          </a:p>
        </p:txBody>
      </p:sp>
      <p:sp>
        <p:nvSpPr>
          <p:cNvPr id="7" name="QM_5_BD.33_1#b1e78a4c8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BF140818-5374-43AC-030B-E481BEED6535}"/>
              </a:ext>
            </a:extLst>
          </p:cNvPr>
          <p:cNvSpPr/>
          <p:nvPr/>
        </p:nvSpPr>
        <p:spPr>
          <a:xfrm>
            <a:off x="502920" y="1175070"/>
            <a:ext cx="549554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reviewed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anything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except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teenager.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forties?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marathon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（马拉松）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fifties?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5" name="QC_6_AN.56_1#ceeab0f83.bracket?vcp=1&amp;pid=b1e78a4c8&amp;color=0,0,0&amp;vpa=26&amp;vtp=1"/>
          <p:cNvSpPr/>
          <p:nvPr/>
        </p:nvSpPr>
        <p:spPr>
          <a:xfrm>
            <a:off x="6796373" y="130227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7" name="QC_6_AN.58_1#a80b6ee9d.bracket?vcp=1&amp;pid=b1e78a4c8&amp;color=0,0,0&amp;vpa=27&amp;vtp=1"/>
          <p:cNvSpPr/>
          <p:nvPr/>
        </p:nvSpPr>
        <p:spPr>
          <a:xfrm>
            <a:off x="6825900" y="2421039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12607930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2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9_1#5b1565cd3.choices?htil=1&amp;vcp=1&amp;pid=b1e78a4c8&amp;color=0,0,0&amp;vtp=1&amp;bbb=1">
            <a:extLst>
              <a:ext uri="{FF2B5EF4-FFF2-40B4-BE49-F238E27FC236}">
                <a16:creationId xmlns:a16="http://schemas.microsoft.com/office/drawing/2014/main" id="{E0B4DE81-B9DA-9252-8F8D-E1E41A34113D}"/>
              </a:ext>
            </a:extLst>
          </p:cNvPr>
          <p:cNvSpPr/>
          <p:nvPr/>
        </p:nvSpPr>
        <p:spPr>
          <a:xfrm>
            <a:off x="6199632" y="93840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.university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B.city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C.village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.world</a:t>
            </a:r>
            <a:endParaRPr lang="en-US" altLang="zh-CN" sz="2400" dirty="0"/>
          </a:p>
        </p:txBody>
      </p:sp>
      <p:sp>
        <p:nvSpPr>
          <p:cNvPr id="3" name="QC_6_BD.61_1#e7b25bdef.choices?htil=1&amp;vcp=1&amp;pid=b1e78a4c8&amp;color=0,0,0&amp;vtp=1&amp;bbb=1">
            <a:extLst>
              <a:ext uri="{FF2B5EF4-FFF2-40B4-BE49-F238E27FC236}">
                <a16:creationId xmlns:a16="http://schemas.microsoft.com/office/drawing/2014/main" id="{CF41F23C-1484-3554-E998-326625CB2C83}"/>
              </a:ext>
            </a:extLst>
          </p:cNvPr>
          <p:cNvSpPr/>
          <p:nvPr/>
        </p:nvSpPr>
        <p:spPr>
          <a:xfrm>
            <a:off x="6199632" y="2159588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.Finally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B.Besides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C.Instead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.Also</a:t>
            </a:r>
            <a:endParaRPr lang="en-US" altLang="zh-CN" sz="2400" dirty="0"/>
          </a:p>
        </p:txBody>
      </p:sp>
      <p:sp>
        <p:nvSpPr>
          <p:cNvPr id="4" name="QC_6_BD.63_1#42a52b0a9.choices?htil=1&amp;vcp=1&amp;pid=b1e78a4c8&amp;color=0,0,0&amp;vtp=1&amp;bbb=1&amp;hb=1">
            <a:extLst>
              <a:ext uri="{FF2B5EF4-FFF2-40B4-BE49-F238E27FC236}">
                <a16:creationId xmlns:a16="http://schemas.microsoft.com/office/drawing/2014/main" id="{4B4998F4-9C49-F495-4221-0A1E947FECAB}"/>
              </a:ext>
            </a:extLst>
          </p:cNvPr>
          <p:cNvSpPr/>
          <p:nvPr/>
        </p:nvSpPr>
        <p:spPr>
          <a:xfrm>
            <a:off x="6199632" y="3307108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263900" algn="l"/>
                <a:tab pos="4305300" algn="l"/>
                <a:tab pos="5219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A.dangerous	    B.poor	</a:t>
            </a:r>
          </a:p>
          <a:p>
            <a:pPr>
              <a:lnSpc>
                <a:spcPts val="4400"/>
              </a:lnSpc>
              <a:tabLst>
                <a:tab pos="3263900" algn="l"/>
                <a:tab pos="4305300" algn="l"/>
                <a:tab pos="52197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	    D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slow</a:t>
            </a:r>
            <a:endParaRPr lang="en-US" altLang="zh-CN" sz="2400" dirty="0"/>
          </a:p>
        </p:txBody>
      </p:sp>
      <p:sp>
        <p:nvSpPr>
          <p:cNvPr id="5" name="QM_5_BD.33_1#b1e78a4c8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B516A619-0730-F41B-6A64-CAD262BA7B92}"/>
              </a:ext>
            </a:extLst>
          </p:cNvPr>
          <p:cNvSpPr/>
          <p:nvPr/>
        </p:nvSpPr>
        <p:spPr>
          <a:xfrm>
            <a:off x="502920" y="938405"/>
            <a:ext cx="5495544" cy="5503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sixties?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seventy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do.</a:t>
            </a:r>
            <a:endParaRPr lang="en-US" altLang="zh-CN" sz="2400" dirty="0"/>
          </a:p>
        </p:txBody>
      </p:sp>
      <p:sp>
        <p:nvSpPr>
          <p:cNvPr id="29" name="QC_6_AN.60_1#5b1565cd3.bracket?vcp=1&amp;pid=b1e78a4c8&amp;color=0,0,0&amp;vpa=28&amp;vtp=1"/>
          <p:cNvSpPr/>
          <p:nvPr/>
        </p:nvSpPr>
        <p:spPr>
          <a:xfrm>
            <a:off x="6813200" y="94856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1" name="QC_6_AN.62_1#e7b25bdef.bracket?vcp=1&amp;pid=b1e78a4c8&amp;color=0,0,0&amp;vpa=29&amp;vtp=1"/>
          <p:cNvSpPr/>
          <p:nvPr/>
        </p:nvSpPr>
        <p:spPr>
          <a:xfrm>
            <a:off x="6813200" y="2169748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33" name="QC_6_AN.64_1#42a52b0a9.bracket?vcp=1&amp;pid=b1e78a4c8&amp;color=0,0,0&amp;vpa=30&amp;vtp=1"/>
          <p:cNvSpPr/>
          <p:nvPr/>
        </p:nvSpPr>
        <p:spPr>
          <a:xfrm>
            <a:off x="6813200" y="3317268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5218226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 animBg="1"/>
      <p:bldP spid="31" grpId="0" build="p" animBg="1"/>
      <p:bldP spid="3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91c2df7f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题型一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完形填空</a:t>
            </a:r>
            <a:endParaRPr lang="en-US" altLang="zh-CN" sz="6600" dirty="0"/>
          </a:p>
        </p:txBody>
      </p:sp>
      <p:pic>
        <p:nvPicPr>
          <p:cNvPr id="3" name="C_2#391c2df7f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db33f03b.fixed?vcp=1&amp;pid=d6968ace8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5_BD#f59cf948b?vcp=1&amp;pid=1db33f03b&amp;color=0,0,0&amp;vtp=1&amp;bt=1&amp;bbb=1"/>
          <p:cNvSpPr/>
          <p:nvPr/>
        </p:nvSpPr>
        <p:spPr>
          <a:xfrm>
            <a:off x="502920" y="371259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满分：30分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得分：____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d28750ac4?htil=1&amp;vcp=1&amp;pid=1db33f03b&amp;color=0,0,0&amp;vtp=1&amp;bt=1&amp;bbb=1&amp;hb=1"/>
          <p:cNvSpPr/>
          <p:nvPr/>
        </p:nvSpPr>
        <p:spPr>
          <a:xfrm>
            <a:off x="502920" y="1181420"/>
            <a:ext cx="549554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：人与社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词数：231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[2024江苏连云港中考]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“Meera,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Rani.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Mummy's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birthday!”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cried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Meera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3" name="QM_5_EX.2_1#d28750ac4?htil=1&amp;vcp=1&amp;pid=1db33f03b&amp;color=0,0,0&amp;vtp=1&amp;bbb=1&amp;hb=1"/>
          <p:cNvSpPr/>
          <p:nvPr/>
        </p:nvSpPr>
        <p:spPr>
          <a:xfrm>
            <a:off x="6199632" y="1181420"/>
            <a:ext cx="549554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拉尼和米拉在爸爸的帮助下给妈妈准备生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日惊喜的故事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6_BD.3_1#2b1f369fe.choices?htil=1&amp;vcp=1&amp;pid=d28750ac4&amp;color=0,0,0&amp;vtp=1&amp;bbb=1"/>
          <p:cNvSpPr/>
          <p:nvPr/>
        </p:nvSpPr>
        <p:spPr>
          <a:xfrm>
            <a:off x="6199632" y="283813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.praise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B.present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C.promise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.prize</a:t>
            </a:r>
            <a:endParaRPr lang="en-US" altLang="zh-CN" sz="2400" dirty="0"/>
          </a:p>
        </p:txBody>
      </p:sp>
      <p:sp>
        <p:nvSpPr>
          <p:cNvPr id="5" name="QC_6_AN.4_1#2b1f369fe.bracket?vcp=1&amp;pid=d28750ac4&amp;color=0,0,0&amp;vpa=1&amp;vtp=1"/>
          <p:cNvSpPr/>
          <p:nvPr/>
        </p:nvSpPr>
        <p:spPr>
          <a:xfrm>
            <a:off x="6673500" y="2848295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ff79e9287.choices?htil=1&amp;vcp=1&amp;pid=d28750ac4&amp;color=0,0,0&amp;vtp=1&amp;bbb=1">
            <a:extLst>
              <a:ext uri="{FF2B5EF4-FFF2-40B4-BE49-F238E27FC236}">
                <a16:creationId xmlns:a16="http://schemas.microsoft.com/office/drawing/2014/main" id="{78E9F9CB-000D-CEA7-C70E-891128E14C87}"/>
              </a:ext>
            </a:extLst>
          </p:cNvPr>
          <p:cNvSpPr/>
          <p:nvPr/>
        </p:nvSpPr>
        <p:spPr>
          <a:xfrm>
            <a:off x="6199632" y="899784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.answer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B.reason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C.problem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.decision</a:t>
            </a:r>
            <a:endParaRPr lang="en-US" altLang="zh-CN" sz="2400" dirty="0"/>
          </a:p>
        </p:txBody>
      </p:sp>
      <p:sp>
        <p:nvSpPr>
          <p:cNvPr id="3" name="QC_6_BD.7_1#7a219a46b.choices?htil=1&amp;vcp=1&amp;pid=d28750ac4&amp;color=0,0,0&amp;vtp=1&amp;bbb=1">
            <a:extLst>
              <a:ext uri="{FF2B5EF4-FFF2-40B4-BE49-F238E27FC236}">
                <a16:creationId xmlns:a16="http://schemas.microsoft.com/office/drawing/2014/main" id="{EEB14A0A-0708-999F-ED90-EB2B8BE28EE4}"/>
              </a:ext>
            </a:extLst>
          </p:cNvPr>
          <p:cNvSpPr/>
          <p:nvPr/>
        </p:nvSpPr>
        <p:spPr>
          <a:xfrm>
            <a:off x="6199632" y="189927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.special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B.simple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C.expensive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.easy</a:t>
            </a:r>
            <a:endParaRPr lang="en-US" altLang="zh-CN" sz="2400" dirty="0"/>
          </a:p>
        </p:txBody>
      </p:sp>
      <p:sp>
        <p:nvSpPr>
          <p:cNvPr id="4" name="QC_6_BD.9_1#30ee0d75e.choices?htil=1&amp;vcp=1&amp;pid=d28750ac4&amp;color=0,0,0&amp;vtp=1&amp;bbb=1">
            <a:extLst>
              <a:ext uri="{FF2B5EF4-FFF2-40B4-BE49-F238E27FC236}">
                <a16:creationId xmlns:a16="http://schemas.microsoft.com/office/drawing/2014/main" id="{25B964FF-45D6-A93B-957C-5A2FD1FDC9BA}"/>
              </a:ext>
            </a:extLst>
          </p:cNvPr>
          <p:cNvSpPr/>
          <p:nvPr/>
        </p:nvSpPr>
        <p:spPr>
          <a:xfrm>
            <a:off x="6199632" y="3002905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.knew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B.learned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C.forgot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.wondered</a:t>
            </a:r>
            <a:endParaRPr lang="en-US" altLang="zh-CN" sz="2400" dirty="0"/>
          </a:p>
        </p:txBody>
      </p:sp>
      <p:sp>
        <p:nvSpPr>
          <p:cNvPr id="16" name="QM_5_BD.1_1#d28750ac4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16C15E05-FE26-3897-F2AE-FD92EA2E6FDE}"/>
              </a:ext>
            </a:extLst>
          </p:cNvPr>
          <p:cNvSpPr/>
          <p:nvPr/>
        </p:nvSpPr>
        <p:spPr>
          <a:xfrm>
            <a:off x="502920" y="907100"/>
            <a:ext cx="5495544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anything!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Mummy!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Mummy's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extra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surprise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discussing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nodded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6_AN.6_1#ff79e9287.bracket?vcp=1&amp;pid=d28750ac4&amp;color=0,0,0&amp;vpa=2&amp;vtp=1"/>
          <p:cNvSpPr/>
          <p:nvPr/>
        </p:nvSpPr>
        <p:spPr>
          <a:xfrm>
            <a:off x="6660800" y="909944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9" name="QC_6_AN.8_1#7a219a46b.bracket?vcp=1&amp;pid=d28750ac4&amp;color=0,0,0&amp;vpa=3&amp;vtp=1"/>
          <p:cNvSpPr/>
          <p:nvPr/>
        </p:nvSpPr>
        <p:spPr>
          <a:xfrm>
            <a:off x="6660800" y="190943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0" name="QC_6_AN.10_1#30ee0d75e.bracket?vcp=1&amp;pid=d28750ac4&amp;color=0,0,0&amp;vpa=4&amp;vtp=1"/>
          <p:cNvSpPr/>
          <p:nvPr/>
        </p:nvSpPr>
        <p:spPr>
          <a:xfrm>
            <a:off x="6660800" y="301306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012109630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nimBg="1"/>
      <p:bldP spid="19" grpId="0" build="p" animBg="1"/>
      <p:bldP spid="2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b14576e48.choices?htil=1&amp;vcp=1&amp;pid=d28750ac4&amp;color=0,0,0&amp;vtp=1&amp;bbb=1">
            <a:extLst>
              <a:ext uri="{FF2B5EF4-FFF2-40B4-BE49-F238E27FC236}">
                <a16:creationId xmlns:a16="http://schemas.microsoft.com/office/drawing/2014/main" id="{CE612D07-D88C-0D18-FF11-BAA1AC135884}"/>
              </a:ext>
            </a:extLst>
          </p:cNvPr>
          <p:cNvSpPr/>
          <p:nvPr/>
        </p:nvSpPr>
        <p:spPr>
          <a:xfrm>
            <a:off x="6199632" y="155105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.dream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B.plan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C.chance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.product</a:t>
            </a:r>
            <a:endParaRPr lang="en-US" altLang="zh-CN" sz="2400" dirty="0"/>
          </a:p>
        </p:txBody>
      </p:sp>
      <p:sp>
        <p:nvSpPr>
          <p:cNvPr id="3" name="QC_6_BD.13_1#f5c76a438.choices?htil=1&amp;vcp=1&amp;pid=d28750ac4&amp;color=0,0,0&amp;vtp=1&amp;bbb=1">
            <a:extLst>
              <a:ext uri="{FF2B5EF4-FFF2-40B4-BE49-F238E27FC236}">
                <a16:creationId xmlns:a16="http://schemas.microsoft.com/office/drawing/2014/main" id="{A8508A02-57A4-D064-7C12-E92CFDC50D99}"/>
              </a:ext>
            </a:extLst>
          </p:cNvPr>
          <p:cNvSpPr/>
          <p:nvPr/>
        </p:nvSpPr>
        <p:spPr>
          <a:xfrm>
            <a:off x="6199632" y="2550541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endParaRPr lang="en-US" altLang="zh-CN" sz="2400" dirty="0"/>
          </a:p>
        </p:txBody>
      </p:sp>
      <p:sp>
        <p:nvSpPr>
          <p:cNvPr id="4" name="QC_6_BD.15_1#f90e46c56.choices?htil=1&amp;vcp=1&amp;pid=d28750ac4&amp;color=0,0,0&amp;vtp=1&amp;bbb=1&amp;hb=1">
            <a:extLst>
              <a:ext uri="{FF2B5EF4-FFF2-40B4-BE49-F238E27FC236}">
                <a16:creationId xmlns:a16="http://schemas.microsoft.com/office/drawing/2014/main" id="{AAE1F247-A106-05AE-DA25-74F87359E4BB}"/>
              </a:ext>
            </a:extLst>
          </p:cNvPr>
          <p:cNvSpPr/>
          <p:nvPr/>
        </p:nvSpPr>
        <p:spPr>
          <a:xfrm>
            <a:off x="6199632" y="3654171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857500" algn="l"/>
                <a:tab pos="3860800" algn="l"/>
                <a:tab pos="4965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	         B.r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ead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>
              <a:lnSpc>
                <a:spcPts val="4400"/>
              </a:lnSpc>
              <a:tabLst>
                <a:tab pos="2857500" algn="l"/>
                <a:tab pos="3860800" algn="l"/>
                <a:tab pos="49657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	         D.play</a:t>
            </a:r>
            <a:endParaRPr lang="en-US" altLang="zh-CN" sz="2400" dirty="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</p:txBody>
      </p:sp>
      <p:sp>
        <p:nvSpPr>
          <p:cNvPr id="13" name="QM_5_BD.1_1#d28750ac4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39864E07-81EA-E2CC-CB39-D82D4AB954C1}"/>
              </a:ext>
            </a:extLst>
          </p:cNvPr>
          <p:cNvSpPr/>
          <p:nvPr/>
        </p:nvSpPr>
        <p:spPr>
          <a:xfrm>
            <a:off x="502920" y="1609573"/>
            <a:ext cx="5495544" cy="34159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risen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Rani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balloons—red,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yellow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5" name="QC_6_AN.12_1#b14576e48.bracket?vcp=1&amp;pid=d28750ac4&amp;color=0,0,0&amp;vpa=5&amp;vtp=1"/>
          <p:cNvSpPr/>
          <p:nvPr/>
        </p:nvSpPr>
        <p:spPr>
          <a:xfrm>
            <a:off x="6673500" y="156121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6" name="QC_6_AN.14_1#f5c76a438.bracket?vcp=1&amp;pid=d28750ac4&amp;color=0,0,0&amp;vpa=6&amp;vtp=1"/>
          <p:cNvSpPr/>
          <p:nvPr/>
        </p:nvSpPr>
        <p:spPr>
          <a:xfrm>
            <a:off x="6660800" y="25607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7" name="QC_6_AN.16_1#f90e46c56.bracket?vcp=1&amp;pid=d28750ac4&amp;color=0,0,0&amp;vpa=7&amp;vtp=1"/>
          <p:cNvSpPr/>
          <p:nvPr/>
        </p:nvSpPr>
        <p:spPr>
          <a:xfrm>
            <a:off x="6660800" y="366433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89528574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animBg="1"/>
      <p:bldP spid="16" grpId="0" build="p" animBg="1"/>
      <p:bldP spid="1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81374-E859-9209-4F59-0B4E106A4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C_6_BD.17_1#b94058ae6.choices?htil=1&amp;vcp=1&amp;pid=d28750ac4&amp;color=0,0,0&amp;vtp=1&amp;bbb=1&amp;hb=1">
            <a:extLst>
              <a:ext uri="{FF2B5EF4-FFF2-40B4-BE49-F238E27FC236}">
                <a16:creationId xmlns:a16="http://schemas.microsoft.com/office/drawing/2014/main" id="{318A1939-2911-8183-CA9D-F1D33D0482AD}"/>
              </a:ext>
            </a:extLst>
          </p:cNvPr>
          <p:cNvSpPr/>
          <p:nvPr/>
        </p:nvSpPr>
        <p:spPr>
          <a:xfrm>
            <a:off x="6199632" y="1956081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52700" algn="l"/>
                <a:tab pos="3873500" algn="l"/>
                <a:tab pos="4737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A.broke	            B.bought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>
              <a:lnSpc>
                <a:spcPts val="4400"/>
              </a:lnSpc>
              <a:tabLst>
                <a:tab pos="2552700" algn="l"/>
                <a:tab pos="3873500" algn="l"/>
                <a:tab pos="47371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hid	             D.hung</a:t>
            </a:r>
            <a:endParaRPr lang="en-US" altLang="zh-CN" sz="2400" dirty="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</p:txBody>
      </p:sp>
      <p:sp>
        <p:nvSpPr>
          <p:cNvPr id="6" name="QC_6_BD.19_1#4a9637638.choices?htil=1&amp;vcp=1&amp;pid=d28750ac4&amp;color=0,0,0&amp;vtp=1&amp;bbb=1">
            <a:extLst>
              <a:ext uri="{FF2B5EF4-FFF2-40B4-BE49-F238E27FC236}">
                <a16:creationId xmlns:a16="http://schemas.microsoft.com/office/drawing/2014/main" id="{DBA3DF10-4FF3-EF7E-DC09-2CEBAAA655D8}"/>
              </a:ext>
            </a:extLst>
          </p:cNvPr>
          <p:cNvSpPr/>
          <p:nvPr/>
        </p:nvSpPr>
        <p:spPr>
          <a:xfrm>
            <a:off x="6199632" y="3059711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20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.clean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B.empty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20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C.beautiful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.huge</a:t>
            </a:r>
            <a:endParaRPr lang="en-US" altLang="zh-CN" sz="2400" dirty="0"/>
          </a:p>
        </p:txBody>
      </p:sp>
      <p:sp>
        <p:nvSpPr>
          <p:cNvPr id="7" name="QC_6_BD.21_1#0fda9b627.choices?htil=1&amp;vcp=1&amp;pid=d28750ac4&amp;color=0,0,0&amp;vtp=1&amp;bbb=1">
            <a:extLst>
              <a:ext uri="{FF2B5EF4-FFF2-40B4-BE49-F238E27FC236}">
                <a16:creationId xmlns:a16="http://schemas.microsoft.com/office/drawing/2014/main" id="{922C8317-8808-EA65-EFF4-E1658BD25D97}"/>
              </a:ext>
            </a:extLst>
          </p:cNvPr>
          <p:cNvSpPr/>
          <p:nvPr/>
        </p:nvSpPr>
        <p:spPr>
          <a:xfrm>
            <a:off x="6199632" y="4132860"/>
            <a:ext cx="549554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229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.garden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B.bedroom</a:t>
            </a:r>
            <a:endParaRPr lang="en-US" altLang="zh-CN" sz="2400" b="0" i="0" spc="-1030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229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C.kitchen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.study</a:t>
            </a:r>
            <a:endParaRPr lang="en-US" altLang="zh-CN" sz="2400" dirty="0"/>
          </a:p>
        </p:txBody>
      </p:sp>
      <p:sp>
        <p:nvSpPr>
          <p:cNvPr id="13" name="QM_5_BD.1_1#d28750ac4?htil=1&amp;vcp=1&amp;pid=1db33f03b&amp;color=0,0,0&amp;vtp=1&amp;bt=1&amp;bbb=1&amp;hb=1">
            <a:extLst>
              <a:ext uri="{FF2B5EF4-FFF2-40B4-BE49-F238E27FC236}">
                <a16:creationId xmlns:a16="http://schemas.microsoft.com/office/drawing/2014/main" id="{57F6FE4A-F5C5-40B3-B0B6-357F9A39D0C1}"/>
              </a:ext>
            </a:extLst>
          </p:cNvPr>
          <p:cNvSpPr/>
          <p:nvPr/>
        </p:nvSpPr>
        <p:spPr>
          <a:xfrm>
            <a:off x="502920" y="2187476"/>
            <a:ext cx="5495544" cy="2435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blue—and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Meera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indeed.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.“Let's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9" name="QC_6_AN.18_1#b94058ae6.bracket?vcp=1&amp;pid=d28750ac4&amp;color=0,0,0&amp;vpa=8&amp;vtp=1">
            <a:extLst>
              <a:ext uri="{FF2B5EF4-FFF2-40B4-BE49-F238E27FC236}">
                <a16:creationId xmlns:a16="http://schemas.microsoft.com/office/drawing/2014/main" id="{DA47B3C9-C431-8E9D-C5E5-0B12D06E525C}"/>
              </a:ext>
            </a:extLst>
          </p:cNvPr>
          <p:cNvSpPr/>
          <p:nvPr/>
        </p:nvSpPr>
        <p:spPr>
          <a:xfrm>
            <a:off x="6660800" y="19662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1" name="QC_6_AN.20_1#4a9637638.bracket?vcp=1&amp;pid=d28750ac4&amp;color=0,0,0&amp;vpa=9&amp;vtp=1">
            <a:extLst>
              <a:ext uri="{FF2B5EF4-FFF2-40B4-BE49-F238E27FC236}">
                <a16:creationId xmlns:a16="http://schemas.microsoft.com/office/drawing/2014/main" id="{64BEB5AA-DD98-2558-CB14-5EF0E7D513EC}"/>
              </a:ext>
            </a:extLst>
          </p:cNvPr>
          <p:cNvSpPr/>
          <p:nvPr/>
        </p:nvSpPr>
        <p:spPr>
          <a:xfrm>
            <a:off x="6660800" y="306987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3" name="QC_6_AN.22_1#0fda9b627.bracket?vcp=1&amp;pid=d28750ac4&amp;color=0,0,0&amp;vpa=10&amp;vtp=1">
            <a:extLst>
              <a:ext uri="{FF2B5EF4-FFF2-40B4-BE49-F238E27FC236}">
                <a16:creationId xmlns:a16="http://schemas.microsoft.com/office/drawing/2014/main" id="{A3ABC730-E653-EDA5-A9D7-7D7C3CF1CF42}"/>
              </a:ext>
            </a:extLst>
          </p:cNvPr>
          <p:cNvSpPr/>
          <p:nvPr/>
        </p:nvSpPr>
        <p:spPr>
          <a:xfrm>
            <a:off x="6813200" y="414302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4820848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  <p:bldP spid="21" grpId="0" build="p" animBg="1"/>
      <p:bldP spid="2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1423</Words>
  <Application>Microsoft Office PowerPoint</Application>
  <PresentationFormat>宽屏</PresentationFormat>
  <Paragraphs>203</Paragraphs>
  <Slides>17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13480886827</cp:lastModifiedBy>
  <cp:revision>4</cp:revision>
  <dcterms:created xsi:type="dcterms:W3CDTF">2024-10-12T14:00:12Z</dcterms:created>
  <dcterms:modified xsi:type="dcterms:W3CDTF">2024-10-12T15:24:05Z</dcterms:modified>
  <cp:category/>
  <cp:contentStatus/>
</cp:coreProperties>
</file>